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21336000" cy="3810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6" autoAdjust="0"/>
    <p:restoredTop sz="94660"/>
  </p:normalViewPr>
  <p:slideViewPr>
    <p:cSldViewPr snapToGrid="0">
      <p:cViewPr varScale="1">
        <p:scale>
          <a:sx n="95" d="100"/>
          <a:sy n="95" d="100"/>
        </p:scale>
        <p:origin x="90" y="13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67000" y="623535"/>
            <a:ext cx="16002000" cy="1326444"/>
          </a:xfrm>
        </p:spPr>
        <p:txBody>
          <a:bodyPr anchor="b"/>
          <a:lstStyle>
            <a:lvl1pPr algn="ctr">
              <a:defRPr sz="3334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67000" y="2001132"/>
            <a:ext cx="16002000" cy="919868"/>
          </a:xfrm>
        </p:spPr>
        <p:txBody>
          <a:bodyPr/>
          <a:lstStyle>
            <a:lvl1pPr marL="0" indent="0" algn="ctr">
              <a:buNone/>
              <a:defRPr sz="1333"/>
            </a:lvl1pPr>
            <a:lvl2pPr marL="254020" indent="0" algn="ctr">
              <a:buNone/>
              <a:defRPr sz="1111"/>
            </a:lvl2pPr>
            <a:lvl3pPr marL="508041" indent="0" algn="ctr">
              <a:buNone/>
              <a:defRPr sz="1000"/>
            </a:lvl3pPr>
            <a:lvl4pPr marL="762061" indent="0" algn="ctr">
              <a:buNone/>
              <a:defRPr sz="889"/>
            </a:lvl4pPr>
            <a:lvl5pPr marL="1016081" indent="0" algn="ctr">
              <a:buNone/>
              <a:defRPr sz="889"/>
            </a:lvl5pPr>
            <a:lvl6pPr marL="1270102" indent="0" algn="ctr">
              <a:buNone/>
              <a:defRPr sz="889"/>
            </a:lvl6pPr>
            <a:lvl7pPr marL="1524122" indent="0" algn="ctr">
              <a:buNone/>
              <a:defRPr sz="889"/>
            </a:lvl7pPr>
            <a:lvl8pPr marL="1778142" indent="0" algn="ctr">
              <a:buNone/>
              <a:defRPr sz="889"/>
            </a:lvl8pPr>
            <a:lvl9pPr marL="2032163" indent="0" algn="ctr">
              <a:buNone/>
              <a:defRPr sz="889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1F872-4FC2-46A9-87FC-223F273C346F}" type="datetimeFigureOut">
              <a:rPr lang="en-GB" smtClean="0"/>
              <a:t>02/10/2024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D0A85-8EF0-4F46-9D9C-E58427B956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5700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1F872-4FC2-46A9-87FC-223F273C346F}" type="datetimeFigureOut">
              <a:rPr lang="en-GB" smtClean="0"/>
              <a:t>02/10/2024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D0A85-8EF0-4F46-9D9C-E58427B956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0693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268575" y="202847"/>
            <a:ext cx="4600575" cy="3228799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66850" y="202847"/>
            <a:ext cx="13535025" cy="3228799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1F872-4FC2-46A9-87FC-223F273C346F}" type="datetimeFigureOut">
              <a:rPr lang="en-GB" smtClean="0"/>
              <a:t>02/10/2024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D0A85-8EF0-4F46-9D9C-E58427B956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7608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1F872-4FC2-46A9-87FC-223F273C346F}" type="datetimeFigureOut">
              <a:rPr lang="en-GB" smtClean="0"/>
              <a:t>02/10/2024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D0A85-8EF0-4F46-9D9C-E58427B956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4787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5738" y="949855"/>
            <a:ext cx="18402300" cy="1584854"/>
          </a:xfrm>
        </p:spPr>
        <p:txBody>
          <a:bodyPr anchor="b"/>
          <a:lstStyle>
            <a:lvl1pPr>
              <a:defRPr sz="3334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5738" y="2549702"/>
            <a:ext cx="18402300" cy="833437"/>
          </a:xfrm>
        </p:spPr>
        <p:txBody>
          <a:bodyPr/>
          <a:lstStyle>
            <a:lvl1pPr marL="0" indent="0">
              <a:buNone/>
              <a:defRPr sz="1333">
                <a:solidFill>
                  <a:schemeClr val="tx1">
                    <a:tint val="82000"/>
                  </a:schemeClr>
                </a:solidFill>
              </a:defRPr>
            </a:lvl1pPr>
            <a:lvl2pPr marL="254020" indent="0">
              <a:buNone/>
              <a:defRPr sz="1111">
                <a:solidFill>
                  <a:schemeClr val="tx1">
                    <a:tint val="82000"/>
                  </a:schemeClr>
                </a:solidFill>
              </a:defRPr>
            </a:lvl2pPr>
            <a:lvl3pPr marL="508041" indent="0">
              <a:buNone/>
              <a:defRPr sz="1000">
                <a:solidFill>
                  <a:schemeClr val="tx1">
                    <a:tint val="82000"/>
                  </a:schemeClr>
                </a:solidFill>
              </a:defRPr>
            </a:lvl3pPr>
            <a:lvl4pPr marL="762061" indent="0">
              <a:buNone/>
              <a:defRPr sz="889">
                <a:solidFill>
                  <a:schemeClr val="tx1">
                    <a:tint val="82000"/>
                  </a:schemeClr>
                </a:solidFill>
              </a:defRPr>
            </a:lvl4pPr>
            <a:lvl5pPr marL="1016081" indent="0">
              <a:buNone/>
              <a:defRPr sz="889">
                <a:solidFill>
                  <a:schemeClr val="tx1">
                    <a:tint val="82000"/>
                  </a:schemeClr>
                </a:solidFill>
              </a:defRPr>
            </a:lvl5pPr>
            <a:lvl6pPr marL="1270102" indent="0">
              <a:buNone/>
              <a:defRPr sz="889">
                <a:solidFill>
                  <a:schemeClr val="tx1">
                    <a:tint val="82000"/>
                  </a:schemeClr>
                </a:solidFill>
              </a:defRPr>
            </a:lvl6pPr>
            <a:lvl7pPr marL="1524122" indent="0">
              <a:buNone/>
              <a:defRPr sz="889">
                <a:solidFill>
                  <a:schemeClr val="tx1">
                    <a:tint val="82000"/>
                  </a:schemeClr>
                </a:solidFill>
              </a:defRPr>
            </a:lvl7pPr>
            <a:lvl8pPr marL="1778142" indent="0">
              <a:buNone/>
              <a:defRPr sz="889">
                <a:solidFill>
                  <a:schemeClr val="tx1">
                    <a:tint val="82000"/>
                  </a:schemeClr>
                </a:solidFill>
              </a:defRPr>
            </a:lvl8pPr>
            <a:lvl9pPr marL="2032163" indent="0">
              <a:buNone/>
              <a:defRPr sz="889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1F872-4FC2-46A9-87FC-223F273C346F}" type="datetimeFigureOut">
              <a:rPr lang="en-GB" smtClean="0"/>
              <a:t>02/10/2024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D0A85-8EF0-4F46-9D9C-E58427B956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7640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66850" y="1014236"/>
            <a:ext cx="9067800" cy="241741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01350" y="1014236"/>
            <a:ext cx="9067800" cy="241741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1F872-4FC2-46A9-87FC-223F273C346F}" type="datetimeFigureOut">
              <a:rPr lang="en-GB" smtClean="0"/>
              <a:t>02/10/2024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D0A85-8EF0-4F46-9D9C-E58427B956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772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9629" y="202847"/>
            <a:ext cx="18402300" cy="736424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9630" y="933979"/>
            <a:ext cx="9026127" cy="457729"/>
          </a:xfrm>
        </p:spPr>
        <p:txBody>
          <a:bodyPr anchor="b"/>
          <a:lstStyle>
            <a:lvl1pPr marL="0" indent="0">
              <a:buNone/>
              <a:defRPr sz="1333" b="1"/>
            </a:lvl1pPr>
            <a:lvl2pPr marL="254020" indent="0">
              <a:buNone/>
              <a:defRPr sz="1111" b="1"/>
            </a:lvl2pPr>
            <a:lvl3pPr marL="508041" indent="0">
              <a:buNone/>
              <a:defRPr sz="1000" b="1"/>
            </a:lvl3pPr>
            <a:lvl4pPr marL="762061" indent="0">
              <a:buNone/>
              <a:defRPr sz="889" b="1"/>
            </a:lvl4pPr>
            <a:lvl5pPr marL="1016081" indent="0">
              <a:buNone/>
              <a:defRPr sz="889" b="1"/>
            </a:lvl5pPr>
            <a:lvl6pPr marL="1270102" indent="0">
              <a:buNone/>
              <a:defRPr sz="889" b="1"/>
            </a:lvl6pPr>
            <a:lvl7pPr marL="1524122" indent="0">
              <a:buNone/>
              <a:defRPr sz="889" b="1"/>
            </a:lvl7pPr>
            <a:lvl8pPr marL="1778142" indent="0">
              <a:buNone/>
              <a:defRPr sz="889" b="1"/>
            </a:lvl8pPr>
            <a:lvl9pPr marL="2032163" indent="0">
              <a:buNone/>
              <a:defRPr sz="889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9630" y="1391709"/>
            <a:ext cx="9026127" cy="204699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01350" y="933979"/>
            <a:ext cx="9070579" cy="457729"/>
          </a:xfrm>
        </p:spPr>
        <p:txBody>
          <a:bodyPr anchor="b"/>
          <a:lstStyle>
            <a:lvl1pPr marL="0" indent="0">
              <a:buNone/>
              <a:defRPr sz="1333" b="1"/>
            </a:lvl1pPr>
            <a:lvl2pPr marL="254020" indent="0">
              <a:buNone/>
              <a:defRPr sz="1111" b="1"/>
            </a:lvl2pPr>
            <a:lvl3pPr marL="508041" indent="0">
              <a:buNone/>
              <a:defRPr sz="1000" b="1"/>
            </a:lvl3pPr>
            <a:lvl4pPr marL="762061" indent="0">
              <a:buNone/>
              <a:defRPr sz="889" b="1"/>
            </a:lvl4pPr>
            <a:lvl5pPr marL="1016081" indent="0">
              <a:buNone/>
              <a:defRPr sz="889" b="1"/>
            </a:lvl5pPr>
            <a:lvl6pPr marL="1270102" indent="0">
              <a:buNone/>
              <a:defRPr sz="889" b="1"/>
            </a:lvl6pPr>
            <a:lvl7pPr marL="1524122" indent="0">
              <a:buNone/>
              <a:defRPr sz="889" b="1"/>
            </a:lvl7pPr>
            <a:lvl8pPr marL="1778142" indent="0">
              <a:buNone/>
              <a:defRPr sz="889" b="1"/>
            </a:lvl8pPr>
            <a:lvl9pPr marL="2032163" indent="0">
              <a:buNone/>
              <a:defRPr sz="889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01350" y="1391709"/>
            <a:ext cx="9070579" cy="204699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1F872-4FC2-46A9-87FC-223F273C346F}" type="datetimeFigureOut">
              <a:rPr lang="en-GB" smtClean="0"/>
              <a:t>02/10/2024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D0A85-8EF0-4F46-9D9C-E58427B956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00322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1F872-4FC2-46A9-87FC-223F273C346F}" type="datetimeFigureOut">
              <a:rPr lang="en-GB" smtClean="0"/>
              <a:t>02/10/2024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D0A85-8EF0-4F46-9D9C-E58427B956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0704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1F872-4FC2-46A9-87FC-223F273C346F}" type="datetimeFigureOut">
              <a:rPr lang="en-GB" smtClean="0"/>
              <a:t>02/10/2024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D0A85-8EF0-4F46-9D9C-E58427B956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8725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9630" y="254000"/>
            <a:ext cx="6881415" cy="889000"/>
          </a:xfrm>
        </p:spPr>
        <p:txBody>
          <a:bodyPr anchor="b"/>
          <a:lstStyle>
            <a:lvl1pPr>
              <a:defRPr sz="1778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70579" y="548570"/>
            <a:ext cx="10801350" cy="2707569"/>
          </a:xfrm>
        </p:spPr>
        <p:txBody>
          <a:bodyPr/>
          <a:lstStyle>
            <a:lvl1pPr>
              <a:defRPr sz="1778"/>
            </a:lvl1pPr>
            <a:lvl2pPr>
              <a:defRPr sz="1556"/>
            </a:lvl2pPr>
            <a:lvl3pPr>
              <a:defRPr sz="1333"/>
            </a:lvl3pPr>
            <a:lvl4pPr>
              <a:defRPr sz="1111"/>
            </a:lvl4pPr>
            <a:lvl5pPr>
              <a:defRPr sz="1111"/>
            </a:lvl5pPr>
            <a:lvl6pPr>
              <a:defRPr sz="1111"/>
            </a:lvl6pPr>
            <a:lvl7pPr>
              <a:defRPr sz="1111"/>
            </a:lvl7pPr>
            <a:lvl8pPr>
              <a:defRPr sz="1111"/>
            </a:lvl8pPr>
            <a:lvl9pPr>
              <a:defRPr sz="1111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9630" y="1143000"/>
            <a:ext cx="6881415" cy="2117549"/>
          </a:xfrm>
        </p:spPr>
        <p:txBody>
          <a:bodyPr/>
          <a:lstStyle>
            <a:lvl1pPr marL="0" indent="0">
              <a:buNone/>
              <a:defRPr sz="889"/>
            </a:lvl1pPr>
            <a:lvl2pPr marL="254020" indent="0">
              <a:buNone/>
              <a:defRPr sz="778"/>
            </a:lvl2pPr>
            <a:lvl3pPr marL="508041" indent="0">
              <a:buNone/>
              <a:defRPr sz="667"/>
            </a:lvl3pPr>
            <a:lvl4pPr marL="762061" indent="0">
              <a:buNone/>
              <a:defRPr sz="556"/>
            </a:lvl4pPr>
            <a:lvl5pPr marL="1016081" indent="0">
              <a:buNone/>
              <a:defRPr sz="556"/>
            </a:lvl5pPr>
            <a:lvl6pPr marL="1270102" indent="0">
              <a:buNone/>
              <a:defRPr sz="556"/>
            </a:lvl6pPr>
            <a:lvl7pPr marL="1524122" indent="0">
              <a:buNone/>
              <a:defRPr sz="556"/>
            </a:lvl7pPr>
            <a:lvl8pPr marL="1778142" indent="0">
              <a:buNone/>
              <a:defRPr sz="556"/>
            </a:lvl8pPr>
            <a:lvl9pPr marL="2032163" indent="0">
              <a:buNone/>
              <a:defRPr sz="556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1F872-4FC2-46A9-87FC-223F273C346F}" type="datetimeFigureOut">
              <a:rPr lang="en-GB" smtClean="0"/>
              <a:t>02/10/2024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D0A85-8EF0-4F46-9D9C-E58427B956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81493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9630" y="254000"/>
            <a:ext cx="6881415" cy="889000"/>
          </a:xfrm>
        </p:spPr>
        <p:txBody>
          <a:bodyPr anchor="b"/>
          <a:lstStyle>
            <a:lvl1pPr>
              <a:defRPr sz="1778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70579" y="548570"/>
            <a:ext cx="10801350" cy="2707569"/>
          </a:xfrm>
        </p:spPr>
        <p:txBody>
          <a:bodyPr anchor="t"/>
          <a:lstStyle>
            <a:lvl1pPr marL="0" indent="0">
              <a:buNone/>
              <a:defRPr sz="1778"/>
            </a:lvl1pPr>
            <a:lvl2pPr marL="254020" indent="0">
              <a:buNone/>
              <a:defRPr sz="1556"/>
            </a:lvl2pPr>
            <a:lvl3pPr marL="508041" indent="0">
              <a:buNone/>
              <a:defRPr sz="1333"/>
            </a:lvl3pPr>
            <a:lvl4pPr marL="762061" indent="0">
              <a:buNone/>
              <a:defRPr sz="1111"/>
            </a:lvl4pPr>
            <a:lvl5pPr marL="1016081" indent="0">
              <a:buNone/>
              <a:defRPr sz="1111"/>
            </a:lvl5pPr>
            <a:lvl6pPr marL="1270102" indent="0">
              <a:buNone/>
              <a:defRPr sz="1111"/>
            </a:lvl6pPr>
            <a:lvl7pPr marL="1524122" indent="0">
              <a:buNone/>
              <a:defRPr sz="1111"/>
            </a:lvl7pPr>
            <a:lvl8pPr marL="1778142" indent="0">
              <a:buNone/>
              <a:defRPr sz="1111"/>
            </a:lvl8pPr>
            <a:lvl9pPr marL="2032163" indent="0">
              <a:buNone/>
              <a:defRPr sz="1111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9630" y="1143000"/>
            <a:ext cx="6881415" cy="2117549"/>
          </a:xfrm>
        </p:spPr>
        <p:txBody>
          <a:bodyPr/>
          <a:lstStyle>
            <a:lvl1pPr marL="0" indent="0">
              <a:buNone/>
              <a:defRPr sz="889"/>
            </a:lvl1pPr>
            <a:lvl2pPr marL="254020" indent="0">
              <a:buNone/>
              <a:defRPr sz="778"/>
            </a:lvl2pPr>
            <a:lvl3pPr marL="508041" indent="0">
              <a:buNone/>
              <a:defRPr sz="667"/>
            </a:lvl3pPr>
            <a:lvl4pPr marL="762061" indent="0">
              <a:buNone/>
              <a:defRPr sz="556"/>
            </a:lvl4pPr>
            <a:lvl5pPr marL="1016081" indent="0">
              <a:buNone/>
              <a:defRPr sz="556"/>
            </a:lvl5pPr>
            <a:lvl6pPr marL="1270102" indent="0">
              <a:buNone/>
              <a:defRPr sz="556"/>
            </a:lvl6pPr>
            <a:lvl7pPr marL="1524122" indent="0">
              <a:buNone/>
              <a:defRPr sz="556"/>
            </a:lvl7pPr>
            <a:lvl8pPr marL="1778142" indent="0">
              <a:buNone/>
              <a:defRPr sz="556"/>
            </a:lvl8pPr>
            <a:lvl9pPr marL="2032163" indent="0">
              <a:buNone/>
              <a:defRPr sz="556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1F872-4FC2-46A9-87FC-223F273C346F}" type="datetimeFigureOut">
              <a:rPr lang="en-GB" smtClean="0"/>
              <a:t>02/10/2024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D0A85-8EF0-4F46-9D9C-E58427B956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35317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66850" y="202847"/>
            <a:ext cx="18402300" cy="7364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6850" y="1014236"/>
            <a:ext cx="18402300" cy="24174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66850" y="3531306"/>
            <a:ext cx="4800600" cy="2028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6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361F872-4FC2-46A9-87FC-223F273C346F}" type="datetimeFigureOut">
              <a:rPr lang="en-GB" smtClean="0"/>
              <a:t>02/10/2024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67550" y="3531306"/>
            <a:ext cx="7200900" cy="2028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6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068550" y="3531306"/>
            <a:ext cx="4800600" cy="2028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6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72D0A85-8EF0-4F46-9D9C-E58427B956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658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08041" rtl="0" eaLnBrk="1" latinLnBrk="0" hangingPunct="1">
        <a:lnSpc>
          <a:spcPct val="90000"/>
        </a:lnSpc>
        <a:spcBef>
          <a:spcPct val="0"/>
        </a:spcBef>
        <a:buNone/>
        <a:defRPr sz="24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7010" indent="-127010" algn="l" defTabSz="508041" rtl="0" eaLnBrk="1" latinLnBrk="0" hangingPunct="1">
        <a:lnSpc>
          <a:spcPct val="90000"/>
        </a:lnSpc>
        <a:spcBef>
          <a:spcPts val="556"/>
        </a:spcBef>
        <a:buFont typeface="Arial" panose="020B0604020202020204" pitchFamily="34" charset="0"/>
        <a:buChar char="•"/>
        <a:defRPr sz="1556" kern="1200">
          <a:solidFill>
            <a:schemeClr val="tx1"/>
          </a:solidFill>
          <a:latin typeface="+mn-lt"/>
          <a:ea typeface="+mn-ea"/>
          <a:cs typeface="+mn-cs"/>
        </a:defRPr>
      </a:lvl1pPr>
      <a:lvl2pPr marL="381030" indent="-127010" algn="l" defTabSz="508041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2pPr>
      <a:lvl3pPr marL="635051" indent="-127010" algn="l" defTabSz="508041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sz="1111" kern="1200">
          <a:solidFill>
            <a:schemeClr val="tx1"/>
          </a:solidFill>
          <a:latin typeface="+mn-lt"/>
          <a:ea typeface="+mn-ea"/>
          <a:cs typeface="+mn-cs"/>
        </a:defRPr>
      </a:lvl3pPr>
      <a:lvl4pPr marL="889071" indent="-127010" algn="l" defTabSz="508041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91" indent="-127010" algn="l" defTabSz="508041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1397112" indent="-127010" algn="l" defTabSz="508041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6pPr>
      <a:lvl7pPr marL="1651132" indent="-127010" algn="l" defTabSz="508041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7pPr>
      <a:lvl8pPr marL="1905152" indent="-127010" algn="l" defTabSz="508041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8pPr>
      <a:lvl9pPr marL="2159173" indent="-127010" algn="l" defTabSz="508041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08041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1pPr>
      <a:lvl2pPr marL="254020" algn="l" defTabSz="508041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2pPr>
      <a:lvl3pPr marL="508041" algn="l" defTabSz="508041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762061" algn="l" defTabSz="508041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016081" algn="l" defTabSz="508041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1270102" algn="l" defTabSz="508041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6pPr>
      <a:lvl7pPr marL="1524122" algn="l" defTabSz="508041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7pPr>
      <a:lvl8pPr marL="1778142" algn="l" defTabSz="508041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8pPr>
      <a:lvl9pPr marL="2032163" algn="l" defTabSz="508041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8C60BB9-6EF3-B3FA-4A54-180E2B4342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633194" y="3033007"/>
            <a:ext cx="8448675" cy="538868"/>
          </a:xfrm>
        </p:spPr>
        <p:txBody>
          <a:bodyPr>
            <a:normAutofit/>
          </a:bodyPr>
          <a:lstStyle/>
          <a:p>
            <a:pPr algn="l"/>
            <a:r>
              <a:rPr lang="en-GB" sz="25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https://nhssurveys.org/received-a-questionnaire/</a:t>
            </a:r>
          </a:p>
        </p:txBody>
      </p:sp>
    </p:spTree>
    <p:extLst>
      <p:ext uri="{BB962C8B-B14F-4D97-AF65-F5344CB8AC3E}">
        <p14:creationId xmlns:p14="http://schemas.microsoft.com/office/powerpoint/2010/main" val="12349030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</TotalTime>
  <Words>8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Caitlin Cook</dc:creator>
  <cp:lastModifiedBy>Nene Ibokessien</cp:lastModifiedBy>
  <cp:revision>1</cp:revision>
  <dcterms:created xsi:type="dcterms:W3CDTF">2024-01-25T09:36:08Z</dcterms:created>
  <dcterms:modified xsi:type="dcterms:W3CDTF">2024-10-02T18:31:48Z</dcterms:modified>
</cp:coreProperties>
</file>